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15" r:id="rId3"/>
    <p:sldId id="311" r:id="rId4"/>
    <p:sldId id="316" r:id="rId5"/>
    <p:sldId id="317" r:id="rId6"/>
    <p:sldId id="318" r:id="rId7"/>
    <p:sldId id="319" r:id="rId8"/>
    <p:sldId id="313" r:id="rId9"/>
    <p:sldId id="312" r:id="rId10"/>
    <p:sldId id="314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D2ADB-FFBE-DC35-5166-8E1FAF8A7299}" v="2" dt="2019-08-24T22:07:12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7" d="100"/>
          <a:sy n="77" d="100"/>
        </p:scale>
        <p:origin x="822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8/25/2019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8/25/2019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0092" y="524005"/>
            <a:ext cx="8229600" cy="2895600"/>
          </a:xfrm>
        </p:spPr>
        <p:txBody>
          <a:bodyPr/>
          <a:lstStyle/>
          <a:p>
            <a:r>
              <a:rPr lang="en-US" dirty="0" err="1"/>
              <a:t>SecureSearch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0091" y="2723367"/>
            <a:ext cx="8229600" cy="1219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Product </a:t>
            </a:r>
            <a:r>
              <a:rPr lang="it-IT" dirty="0" err="1"/>
              <a:t>presented</a:t>
            </a:r>
            <a:r>
              <a:rPr lang="it-IT" dirty="0"/>
              <a:t> by </a:t>
            </a:r>
            <a:r>
              <a:rPr lang="it-IT" dirty="0" err="1"/>
              <a:t>Codebusters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644" y="614819"/>
            <a:ext cx="8692399" cy="281940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percent's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60% Asian</a:t>
            </a:r>
          </a:p>
          <a:p>
            <a:pPr marL="223520" indent="-223520"/>
            <a:r>
              <a:rPr lang="en-US" dirty="0"/>
              <a:t>20% African American</a:t>
            </a:r>
          </a:p>
          <a:p>
            <a:pPr marL="223520" indent="-223520"/>
            <a:r>
              <a:rPr lang="en-US" dirty="0"/>
              <a:t>20% Caucasian</a:t>
            </a:r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2F60-20C8-4793-A5A1-B2FBAD32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076" y="1560533"/>
            <a:ext cx="10387740" cy="4146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76 % of the all homes have a Wi-Fi connection currently</a:t>
            </a:r>
          </a:p>
          <a:p>
            <a:pPr marL="223520" indent="-223520"/>
            <a:r>
              <a:rPr lang="en-US" dirty="0"/>
              <a:t>Over 85% of teenagers ages 13-17 have their own portable device(iPhone, tablet, laptop, etc...)</a:t>
            </a:r>
          </a:p>
          <a:p>
            <a:pPr marL="223520" indent="-223520"/>
            <a:r>
              <a:rPr lang="en-US" dirty="0"/>
              <a:t>Percent of adults using the internet has risen from 52% in 2000 to 84% in 2015</a:t>
            </a:r>
          </a:p>
          <a:p>
            <a:pPr marL="223520" indent="-223520"/>
            <a:r>
              <a:rPr lang="en-US" dirty="0"/>
              <a:t>Increase in internet traffic = higher risk of malicious malware, hackers, or viruses.</a:t>
            </a:r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7574E-E3E7-4521-BB60-2E513CBEC5FB}"/>
              </a:ext>
            </a:extLst>
          </p:cNvPr>
          <p:cNvSpPr txBox="1"/>
          <p:nvPr/>
        </p:nvSpPr>
        <p:spPr>
          <a:xfrm>
            <a:off x="1037150" y="684757"/>
            <a:ext cx="10854895" cy="852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/>
              <a:t>Current Wi-Fi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323C-91B1-4FDA-9903-826D22C0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SecureSearch</a:t>
            </a:r>
            <a:r>
              <a:rPr lang="en-US" dirty="0"/>
              <a:t> Break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2CB1C-C8AF-4CFC-B326-0C629214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 err="1"/>
              <a:t>SecureSearch</a:t>
            </a:r>
            <a:r>
              <a:rPr lang="en-US" dirty="0"/>
              <a:t> is a program operating on the latest Raspberry pi 4. </a:t>
            </a:r>
          </a:p>
          <a:p>
            <a:pPr marL="223520" indent="-223520"/>
            <a:r>
              <a:rPr lang="en-US" dirty="0"/>
              <a:t>Breaks Wi-Fi connection into three security levels.</a:t>
            </a:r>
          </a:p>
          <a:p>
            <a:pPr marL="223520" indent="-223520"/>
            <a:r>
              <a:rPr lang="en-US" dirty="0"/>
              <a:t>Tracks and records each user's activity in real time.</a:t>
            </a:r>
          </a:p>
          <a:p>
            <a:pPr marL="223520" indent="-223520"/>
            <a:r>
              <a:rPr lang="en-US" dirty="0"/>
              <a:t>Flags and increases security level in the event of  suspicious activity.</a:t>
            </a:r>
          </a:p>
          <a:p>
            <a:pPr marL="0" indent="0">
              <a:buNone/>
            </a:pPr>
            <a:endParaRPr lang="en-US" dirty="0"/>
          </a:p>
          <a:p>
            <a:pPr marL="223520" indent="-223520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D777D6-8615-450F-8C87-ECAC65B3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471" y="4638454"/>
            <a:ext cx="1563232" cy="18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1B9D-6A7B-4A9A-A352-5F319371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One (Default Starting Level)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AF19-90AC-47DF-BFFE-9775D3C5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Allows access to websites only using HTTPS. (Secure websites)</a:t>
            </a:r>
          </a:p>
          <a:p>
            <a:pPr marL="223520" indent="-223520"/>
            <a:r>
              <a:rPr lang="en-US" dirty="0"/>
              <a:t>This would include Google, Bing, etc...</a:t>
            </a:r>
          </a:p>
          <a:p>
            <a:pPr marL="223520" indent="-223520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6EAE32-528A-4CA3-B139-E3ADCE0B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33" y="3677093"/>
            <a:ext cx="3620162" cy="211942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60BF12-ACB2-4A82-B041-AE9B3763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35" y="3426342"/>
            <a:ext cx="2779546" cy="26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0F50-E027-46F9-85EB-1ECF9DC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94F8-5E15-4D0F-922E-5204D4CEB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Allows access to various games and social media apps using SSH. (unsecure websites)</a:t>
            </a:r>
          </a:p>
          <a:p>
            <a:pPr marL="223520" indent="-223520"/>
            <a:r>
              <a:rPr lang="en-US" dirty="0"/>
              <a:t>This includes PC/mobile Games, Snapchat, Facebook, etc...</a:t>
            </a:r>
          </a:p>
          <a:p>
            <a:pPr marL="223520" indent="-223520"/>
            <a:endParaRPr lang="en-US" dirty="0"/>
          </a:p>
        </p:txBody>
      </p:sp>
      <p:pic>
        <p:nvPicPr>
          <p:cNvPr id="4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19CDA8E-7D20-436C-8336-337F3CA6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7" y="3962732"/>
            <a:ext cx="3780448" cy="2101037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4178A05-780B-417D-8A97-571A980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44" y="4082681"/>
            <a:ext cx="1827792" cy="17335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C41E08A-E20F-40C1-B4F1-BC946AA0B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097" y="3964172"/>
            <a:ext cx="3562602" cy="20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C6E4-8BBE-4A24-BA7A-B6C232D2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3364-2574-4200-8BAC-38686F8D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Allows unrestricted access to all websites using HTTPS, SSH, or any other URL program.</a:t>
            </a:r>
          </a:p>
          <a:p>
            <a:pPr marL="223520" indent="-223520"/>
            <a:r>
              <a:rPr lang="en-US"/>
              <a:t>This includes any websites that could contain dangerous content, such as viruses and malware.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3520" indent="-2235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3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524" y="381000"/>
            <a:ext cx="9144001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9140549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 err="1"/>
              <a:t>SecureSearch</a:t>
            </a:r>
            <a:r>
              <a:rPr lang="en-US" dirty="0"/>
              <a:t> is a program in Linux operating on the Raspberry pi 4.</a:t>
            </a:r>
          </a:p>
          <a:p>
            <a:pPr marL="223520" indent="-223520"/>
            <a:r>
              <a:rPr lang="en-US" dirty="0"/>
              <a:t>Takes an already existing Wi-Fi and divides it into three security levels.</a:t>
            </a:r>
          </a:p>
          <a:p>
            <a:pPr marL="223520" indent="-223520"/>
            <a:r>
              <a:rPr lang="en-US" dirty="0"/>
              <a:t>Levels block certain internet access based on the URL program with a broader connection as the level increases. </a:t>
            </a:r>
          </a:p>
          <a:p>
            <a:pPr marL="223520" indent="-223520"/>
            <a:r>
              <a:rPr lang="en-US" dirty="0"/>
              <a:t>Records each users activity in real time</a:t>
            </a:r>
          </a:p>
          <a:p>
            <a:pPr marL="223520" indent="-223520"/>
            <a:r>
              <a:rPr lang="en-US" dirty="0"/>
              <a:t>Flags suspicious activity and reports it to the admin.</a:t>
            </a:r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821196D-9655-4A9E-AAFE-65B1794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322393" cy="41148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   </a:t>
            </a:r>
            <a:r>
              <a:rPr lang="en-US" err="1"/>
              <a:t>SecureSafe</a:t>
            </a:r>
            <a:r>
              <a:rPr lang="en-US" dirty="0"/>
              <a:t> is a product designed to make internet browsing as safe as possible to all ages. Its ease of use allows simple installation into any </a:t>
            </a:r>
            <a:r>
              <a:rPr lang="en-US"/>
              <a:t>home or buisiness no matter the level of expertice in cybersecurity. We </a:t>
            </a:r>
            <a:r>
              <a:rPr lang="en-US" dirty="0"/>
              <a:t>believe our product can help prevent the spread off viruses through Wi-fi connections.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180</Words>
  <Application>Microsoft Office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Digital Blue Tunnel 16x9</vt:lpstr>
      <vt:lpstr>SecureSearch </vt:lpstr>
      <vt:lpstr>Demographics</vt:lpstr>
      <vt:lpstr>PowerPoint Presentation</vt:lpstr>
      <vt:lpstr>SecureSearch Break Down</vt:lpstr>
      <vt:lpstr>Level One (Default Starting Level)</vt:lpstr>
      <vt:lpstr>Level Two</vt:lpstr>
      <vt:lpstr>Level Three</vt:lpstr>
      <vt:lpstr>Summary</vt:lpstr>
      <vt:lpstr>Closing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Education Lab, Continuing</dc:creator>
  <cp:lastModifiedBy>Education Lab, Continuing</cp:lastModifiedBy>
  <cp:revision>851</cp:revision>
  <dcterms:created xsi:type="dcterms:W3CDTF">2014-04-17T22:11:49Z</dcterms:created>
  <dcterms:modified xsi:type="dcterms:W3CDTF">2019-08-25T16:43:34Z</dcterms:modified>
</cp:coreProperties>
</file>